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9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2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9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3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2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23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9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5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0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4C68-F098-47E3-B8AF-740D74639238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9C6F4-D810-4462-87CC-6A5F18C97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7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GB" sz="4800" dirty="0"/>
              <a:t>Punjab Muslim Family Laws (Amendment) Act, 2015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Salient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Previously </a:t>
            </a:r>
            <a:r>
              <a:rPr lang="en-US" smtClean="0"/>
              <a:t>it was “Muslim </a:t>
            </a:r>
            <a:r>
              <a:rPr lang="en-US" dirty="0"/>
              <a:t>Family Law </a:t>
            </a:r>
            <a:r>
              <a:rPr lang="en-US"/>
              <a:t>Ordinance </a:t>
            </a:r>
            <a:r>
              <a:rPr lang="en-US" smtClean="0"/>
              <a:t>1961”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0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ordnance applies to all </a:t>
            </a:r>
            <a:r>
              <a:rPr lang="en-US" dirty="0" err="1" smtClean="0"/>
              <a:t>muslims</a:t>
            </a:r>
            <a:r>
              <a:rPr lang="en-US" dirty="0" smtClean="0"/>
              <a:t> including, </a:t>
            </a:r>
            <a:r>
              <a:rPr lang="en-US" dirty="0" err="1" smtClean="0"/>
              <a:t>sunnis</a:t>
            </a:r>
            <a:r>
              <a:rPr lang="en-US" dirty="0" smtClean="0"/>
              <a:t>, </a:t>
            </a:r>
            <a:r>
              <a:rPr lang="en-US" dirty="0" err="1" smtClean="0"/>
              <a:t>shias</a:t>
            </a:r>
            <a:r>
              <a:rPr lang="en-US" dirty="0" smtClean="0"/>
              <a:t> without any distinction of sect.</a:t>
            </a:r>
          </a:p>
          <a:p>
            <a:r>
              <a:rPr lang="en-US" b="1" dirty="0" smtClean="0"/>
              <a:t>Registration of the marriages:</a:t>
            </a:r>
          </a:p>
          <a:p>
            <a:pPr marL="0" indent="0">
              <a:buNone/>
            </a:pPr>
            <a:r>
              <a:rPr lang="en-US" dirty="0" smtClean="0"/>
              <a:t>Registration of the </a:t>
            </a:r>
            <a:r>
              <a:rPr lang="en-US" dirty="0" err="1" smtClean="0"/>
              <a:t>muslim</a:t>
            </a:r>
            <a:r>
              <a:rPr lang="en-US" dirty="0" smtClean="0"/>
              <a:t> marriages shall take place only under the ordinance. </a:t>
            </a:r>
          </a:p>
          <a:p>
            <a:r>
              <a:rPr lang="en-US" b="1" dirty="0" smtClean="0"/>
              <a:t>Polygamy:</a:t>
            </a:r>
          </a:p>
          <a:p>
            <a:pPr marL="0" indent="0">
              <a:buNone/>
            </a:pPr>
            <a:r>
              <a:rPr lang="en-US" dirty="0" smtClean="0"/>
              <a:t>The ordinance permits it only in cases where it appears to be reasonable to the arbitration council.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1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Talaq</a:t>
            </a:r>
            <a:r>
              <a:rPr lang="en-US" b="1" dirty="0" smtClean="0"/>
              <a:t> e </a:t>
            </a:r>
            <a:r>
              <a:rPr lang="en-US" b="1" dirty="0" err="1" smtClean="0"/>
              <a:t>ahasan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In case of pregnant woman, it is called </a:t>
            </a:r>
            <a:r>
              <a:rPr lang="en-US" dirty="0" err="1" smtClean="0"/>
              <a:t>talaq</a:t>
            </a:r>
            <a:r>
              <a:rPr lang="en-US" dirty="0" smtClean="0"/>
              <a:t> e </a:t>
            </a:r>
            <a:r>
              <a:rPr lang="en-US" dirty="0" err="1" smtClean="0"/>
              <a:t>ahsan</a:t>
            </a:r>
            <a:r>
              <a:rPr lang="en-US" dirty="0" smtClean="0"/>
              <a:t>. </a:t>
            </a:r>
            <a:r>
              <a:rPr lang="en-US" dirty="0" err="1" smtClean="0"/>
              <a:t>Talaq</a:t>
            </a:r>
            <a:r>
              <a:rPr lang="en-US" dirty="0" smtClean="0"/>
              <a:t> e </a:t>
            </a:r>
            <a:r>
              <a:rPr lang="en-US" dirty="0" err="1" smtClean="0"/>
              <a:t>ahsan</a:t>
            </a:r>
            <a:r>
              <a:rPr lang="en-US" dirty="0" smtClean="0"/>
              <a:t> becomes irrevocable at the end of </a:t>
            </a:r>
            <a:r>
              <a:rPr lang="en-US" dirty="0" err="1" smtClean="0"/>
              <a:t>iddut</a:t>
            </a:r>
            <a:r>
              <a:rPr lang="en-US" dirty="0" smtClean="0"/>
              <a:t>. But during that period the husband can take his wife at any time.</a:t>
            </a:r>
          </a:p>
          <a:p>
            <a:r>
              <a:rPr lang="en-US" b="1" dirty="0" err="1" smtClean="0"/>
              <a:t>Khula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When the wife gives or agrees to give consideration to the husband  for her release. It becomes valid after 90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0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5240" cy="4848307"/>
          </a:xfrm>
        </p:spPr>
        <p:txBody>
          <a:bodyPr/>
          <a:lstStyle/>
          <a:p>
            <a:r>
              <a:rPr lang="en-US" b="1" dirty="0" err="1" smtClean="0"/>
              <a:t>Mubarrat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When both husband and wife feel to dissolve their marriage.</a:t>
            </a:r>
          </a:p>
          <a:p>
            <a:r>
              <a:rPr lang="en-US" b="1" dirty="0" smtClean="0"/>
              <a:t>Maintenance:</a:t>
            </a:r>
          </a:p>
          <a:p>
            <a:pPr marL="0" indent="0">
              <a:buNone/>
            </a:pPr>
            <a:r>
              <a:rPr lang="en-US" dirty="0" smtClean="0"/>
              <a:t>To furnish a simpler, cheaper and more expedient remedy to neglected wives. Where there are more wives, a right to claim equitable maintenance. </a:t>
            </a:r>
          </a:p>
          <a:p>
            <a:r>
              <a:rPr lang="en-US" b="1" dirty="0" smtClean="0"/>
              <a:t>Mode of Dower:</a:t>
            </a:r>
          </a:p>
          <a:p>
            <a:pPr marL="0" indent="0">
              <a:buNone/>
            </a:pPr>
            <a:r>
              <a:rPr lang="en-US" dirty="0" smtClean="0"/>
              <a:t>It will be </a:t>
            </a:r>
            <a:r>
              <a:rPr lang="en-US" smtClean="0"/>
              <a:t>prompt.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0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10136</TotalTime>
  <Words>195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Punjab Muslim Family Laws (Amendment) Act, 2015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Family Law Ordinance 1961</dc:title>
  <dc:creator>Abdul Rehman</dc:creator>
  <cp:lastModifiedBy>Abdul Rehman</cp:lastModifiedBy>
  <cp:revision>7</cp:revision>
  <dcterms:created xsi:type="dcterms:W3CDTF">2020-11-09T05:05:51Z</dcterms:created>
  <dcterms:modified xsi:type="dcterms:W3CDTF">2020-11-16T06:03:09Z</dcterms:modified>
</cp:coreProperties>
</file>